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84" r:id="rId3"/>
    <p:sldId id="257" r:id="rId4"/>
    <p:sldId id="281" r:id="rId5"/>
    <p:sldId id="274" r:id="rId6"/>
    <p:sldId id="278" r:id="rId7"/>
    <p:sldId id="275" r:id="rId8"/>
    <p:sldId id="259" r:id="rId9"/>
    <p:sldId id="261" r:id="rId10"/>
    <p:sldId id="262" r:id="rId11"/>
    <p:sldId id="263" r:id="rId12"/>
    <p:sldId id="264" r:id="rId13"/>
    <p:sldId id="266" r:id="rId14"/>
    <p:sldId id="265" r:id="rId15"/>
    <p:sldId id="267" r:id="rId16"/>
    <p:sldId id="268" r:id="rId17"/>
    <p:sldId id="273" r:id="rId18"/>
    <p:sldId id="270" r:id="rId19"/>
    <p:sldId id="271" r:id="rId20"/>
    <p:sldId id="272" r:id="rId21"/>
    <p:sldId id="277" r:id="rId22"/>
    <p:sldId id="279" r:id="rId23"/>
    <p:sldId id="280" r:id="rId24"/>
    <p:sldId id="285" r:id="rId25"/>
    <p:sldId id="28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5681A-BD57-4B78-ABC4-1EFCA59085CD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FB4844-C2D4-4AE4-9962-638CA21A23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0967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B4844-C2D4-4AE4-9962-638CA21A238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1092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B4844-C2D4-4AE4-9962-638CA21A2387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0956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B4844-C2D4-4AE4-9962-638CA21A2387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8768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0.png"/><Relationship Id="rId7" Type="http://schemas.openxmlformats.org/officeDocument/2006/relationships/image" Target="../media/image84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11" Type="http://schemas.openxmlformats.org/officeDocument/2006/relationships/image" Target="../media/image88.jpeg"/><Relationship Id="rId5" Type="http://schemas.openxmlformats.org/officeDocument/2006/relationships/image" Target="../media/image82.png"/><Relationship Id="rId10" Type="http://schemas.openxmlformats.org/officeDocument/2006/relationships/image" Target="../media/image87.jpeg"/><Relationship Id="rId4" Type="http://schemas.openxmlformats.org/officeDocument/2006/relationships/image" Target="../media/image81.png"/><Relationship Id="rId9" Type="http://schemas.openxmlformats.org/officeDocument/2006/relationships/image" Target="../media/image8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image" Target="../media/image90.jpeg"/><Relationship Id="rId7" Type="http://schemas.openxmlformats.org/officeDocument/2006/relationships/image" Target="../media/image94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Relationship Id="rId9" Type="http://schemas.openxmlformats.org/officeDocument/2006/relationships/image" Target="../media/image9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3" Type="http://schemas.openxmlformats.org/officeDocument/2006/relationships/image" Target="../media/image98.jpe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jpeg"/><Relationship Id="rId9" Type="http://schemas.openxmlformats.org/officeDocument/2006/relationships/image" Target="../media/image10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2" Type="http://schemas.openxmlformats.org/officeDocument/2006/relationships/image" Target="../media/image116.png"/><Relationship Id="rId16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5" Type="http://schemas.openxmlformats.org/officeDocument/2006/relationships/image" Target="../media/image129.pn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2.jpe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12" Type="http://schemas.openxmlformats.org/officeDocument/2006/relationships/image" Target="../media/image141.jpe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png"/><Relationship Id="rId11" Type="http://schemas.openxmlformats.org/officeDocument/2006/relationships/image" Target="../media/image140.png"/><Relationship Id="rId5" Type="http://schemas.openxmlformats.org/officeDocument/2006/relationships/image" Target="../media/image134.png"/><Relationship Id="rId10" Type="http://schemas.openxmlformats.org/officeDocument/2006/relationships/image" Target="../media/image139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144.png"/><Relationship Id="rId7" Type="http://schemas.openxmlformats.org/officeDocument/2006/relationships/image" Target="../media/image147.png"/><Relationship Id="rId12" Type="http://schemas.openxmlformats.org/officeDocument/2006/relationships/image" Target="../media/image152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6.png"/><Relationship Id="rId11" Type="http://schemas.openxmlformats.org/officeDocument/2006/relationships/image" Target="../media/image151.png"/><Relationship Id="rId5" Type="http://schemas.openxmlformats.org/officeDocument/2006/relationships/image" Target="../media/image145.png"/><Relationship Id="rId10" Type="http://schemas.openxmlformats.org/officeDocument/2006/relationships/image" Target="../media/image150.png"/><Relationship Id="rId4" Type="http://schemas.microsoft.com/office/2007/relationships/hdphoto" Target="../media/hdphoto1.wdp"/><Relationship Id="rId9" Type="http://schemas.openxmlformats.org/officeDocument/2006/relationships/image" Target="../media/image14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11" Type="http://schemas.openxmlformats.org/officeDocument/2006/relationships/image" Target="../media/image162.png"/><Relationship Id="rId5" Type="http://schemas.openxmlformats.org/officeDocument/2006/relationships/image" Target="../media/image156.png"/><Relationship Id="rId10" Type="http://schemas.openxmlformats.org/officeDocument/2006/relationships/image" Target="../media/image161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30.png"/><Relationship Id="rId3" Type="http://schemas.openxmlformats.org/officeDocument/2006/relationships/image" Target="../media/image163.png"/><Relationship Id="rId7" Type="http://schemas.openxmlformats.org/officeDocument/2006/relationships/image" Target="../media/image166.png"/><Relationship Id="rId12" Type="http://schemas.openxmlformats.org/officeDocument/2006/relationships/image" Target="../media/image17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70.png"/><Relationship Id="rId5" Type="http://schemas.openxmlformats.org/officeDocument/2006/relationships/image" Target="../media/image165.png"/><Relationship Id="rId10" Type="http://schemas.openxmlformats.org/officeDocument/2006/relationships/image" Target="../media/image169.png"/><Relationship Id="rId4" Type="http://schemas.openxmlformats.org/officeDocument/2006/relationships/image" Target="../media/image164.png"/><Relationship Id="rId9" Type="http://schemas.openxmlformats.org/officeDocument/2006/relationships/image" Target="../media/image1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5.png"/><Relationship Id="rId4" Type="http://schemas.openxmlformats.org/officeDocument/2006/relationships/image" Target="../media/image17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3" Type="http://schemas.openxmlformats.org/officeDocument/2006/relationships/image" Target="../media/image176.png"/><Relationship Id="rId7" Type="http://schemas.openxmlformats.org/officeDocument/2006/relationships/image" Target="../media/image18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9.jpeg"/><Relationship Id="rId11" Type="http://schemas.openxmlformats.org/officeDocument/2006/relationships/image" Target="../media/image184.jpeg"/><Relationship Id="rId5" Type="http://schemas.openxmlformats.org/officeDocument/2006/relationships/image" Target="../media/image178.png"/><Relationship Id="rId10" Type="http://schemas.openxmlformats.org/officeDocument/2006/relationships/image" Target="../media/image183.png"/><Relationship Id="rId4" Type="http://schemas.openxmlformats.org/officeDocument/2006/relationships/image" Target="../media/image177.png"/><Relationship Id="rId9" Type="http://schemas.openxmlformats.org/officeDocument/2006/relationships/image" Target="../media/image18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yjane.ru/articles/text/?id=257" TargetMode="Externa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149080"/>
            <a:ext cx="4608512" cy="1008112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Вводное занятие</a:t>
            </a:r>
          </a:p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95936" y="1196751"/>
            <a:ext cx="4462264" cy="240369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cene3d>
              <a:camera prst="perspectiveAbove"/>
              <a:lightRig rig="threePt" dir="t"/>
            </a:scene3d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ВЯЗАНИЕ КРЮЧКОМ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90" y="260648"/>
            <a:ext cx="4468902" cy="357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396536" y="692696"/>
            <a:ext cx="512279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365104"/>
            <a:ext cx="3017598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1694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Л. Щербакова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8448442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3861048"/>
            <a:ext cx="2330912" cy="215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422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60648"/>
            <a:ext cx="6512511" cy="1143000"/>
          </a:xfrm>
        </p:spPr>
        <p:txBody>
          <a:bodyPr/>
          <a:lstStyle/>
          <a:p>
            <a:r>
              <a:rPr lang="ru-RU" dirty="0" smtClean="0"/>
              <a:t>Немного истории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052736"/>
            <a:ext cx="7920880" cy="5400600"/>
          </a:xfrm>
        </p:spPr>
        <p:txBody>
          <a:bodyPr>
            <a:noAutofit/>
          </a:bodyPr>
          <a:lstStyle/>
          <a:p>
            <a:pPr lvl="4"/>
            <a:r>
              <a:rPr lang="ru-RU" sz="2800" dirty="0"/>
              <a:t>Точный срок истории возникновения вязания крючком невозможно определить, но предположительно вязание крючком уходит глубокими корнями в далекое прошлое. При раскопках гробниц древних греков был найден детский носок, на котором большой палец был вывязан отдельно. Возраст носка составляет  примерно 5 000 лет. В египетской гробнице была обнаружена вязаная детская туфелька, возраст которой примерно около 4 000 лет.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11715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1073"/>
          <a:stretch/>
        </p:blipFill>
        <p:spPr bwMode="auto">
          <a:xfrm>
            <a:off x="495609" y="2714625"/>
            <a:ext cx="12573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74397" y="4581128"/>
            <a:ext cx="1264722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7838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568863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</a:rPr>
              <a:t>Самыми лучшими вязальщиками были признаны Арабы, а сложнейшие узоры были придуманы еще до нашей эры. В XII веке вязание крючком получило распространения в Италии, Франции, Шотландии, Испании и Англии</a:t>
            </a:r>
            <a:r>
              <a:rPr lang="ru-RU" sz="3200" dirty="0" smtClean="0">
                <a:solidFill>
                  <a:prstClr val="black"/>
                </a:solidFill>
              </a:rPr>
              <a:t>.</a:t>
            </a:r>
          </a:p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32" name="Picture 8" descr="C:\Users\Нина\AppData\Local\Microsoft\Windows\Temporary Internet Files\Content.IE5\1IFEEXEY\MC90033805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9252" y="332656"/>
            <a:ext cx="2195156" cy="263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1657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8882" y="128437"/>
            <a:ext cx="6512511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Крючки для вязания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3528" y="2095356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769281" y="3933056"/>
            <a:ext cx="2002196" cy="2806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1318" y="1309019"/>
            <a:ext cx="1944216" cy="2333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8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335367"/>
            <a:ext cx="2935358" cy="201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9974" y="1621928"/>
            <a:ext cx="3626757" cy="2375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3806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1768" y="188640"/>
            <a:ext cx="6512511" cy="1143000"/>
          </a:xfrm>
        </p:spPr>
        <p:txBody>
          <a:bodyPr/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Нитки </a:t>
            </a:r>
            <a:r>
              <a:rPr lang="ru-RU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для вязания</a:t>
            </a:r>
            <a:endParaRPr lang="ru-RU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2072820" cy="142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75856" y="1628800"/>
            <a:ext cx="2139950" cy="142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82193" y="1628800"/>
            <a:ext cx="2384425" cy="142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3528" y="4305247"/>
            <a:ext cx="1481137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04248" y="4360986"/>
            <a:ext cx="220662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4960" y="3621610"/>
            <a:ext cx="1554088" cy="291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97073"/>
            <a:ext cx="1568638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471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8720" y="260647"/>
            <a:ext cx="1513159" cy="1923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2019" y="476671"/>
            <a:ext cx="2146556" cy="2575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9847" y="3407114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73274" y="5298498"/>
            <a:ext cx="9620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7821" y="1104815"/>
            <a:ext cx="1864052" cy="2291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79672" y="5260708"/>
            <a:ext cx="14001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3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810488" y="3764302"/>
            <a:ext cx="9525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4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725297" y="5384212"/>
            <a:ext cx="10191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5" name="Picture 1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4198" y="3135595"/>
            <a:ext cx="2635019" cy="19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1087289"/>
            <a:ext cx="1499578" cy="5351979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шали</a:t>
            </a:r>
            <a:endParaRPr lang="ru-RU" sz="7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8447" name="Picture 15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8770" y="441231"/>
            <a:ext cx="1062038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7180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3628" y="116632"/>
            <a:ext cx="1408598" cy="186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11756" y="2098628"/>
            <a:ext cx="2421117" cy="181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4726" y="197504"/>
            <a:ext cx="1595179" cy="1563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2708" y="4457121"/>
            <a:ext cx="2633749" cy="197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7188" y="2189723"/>
            <a:ext cx="2299657" cy="1724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8799" y="265078"/>
            <a:ext cx="1357617" cy="1554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54049" y="2164671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335105"/>
            <a:ext cx="2016224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96457" y="3914467"/>
            <a:ext cx="1424807" cy="1826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21264" y="5084078"/>
            <a:ext cx="1237785" cy="1687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-107908"/>
            <a:ext cx="1170833" cy="6991787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ИГРУШКИ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41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05876" y="4410352"/>
            <a:ext cx="2114395" cy="2233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3774" y="276918"/>
            <a:ext cx="1578756" cy="2024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82736" y="276918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3182" y="2136489"/>
            <a:ext cx="1366730" cy="1737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611069" y="2541204"/>
            <a:ext cx="21717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18364" y="4502820"/>
            <a:ext cx="1429347" cy="189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30702" y="5300766"/>
            <a:ext cx="12477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316174" y="4410352"/>
            <a:ext cx="21431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9299" y="2136489"/>
            <a:ext cx="1799128" cy="179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353427" y="276918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4815" y="261194"/>
            <a:ext cx="1791773" cy="6459589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Головные</a:t>
            </a:r>
          </a:p>
          <a:p>
            <a:pPr algn="ctr"/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уборы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143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9035" y="2307941"/>
            <a:ext cx="1443545" cy="2547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32660" y="404663"/>
            <a:ext cx="1602486" cy="18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4055" y="151749"/>
            <a:ext cx="1202613" cy="1840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2580" y="548679"/>
            <a:ext cx="2711119" cy="2033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214717"/>
            <a:ext cx="1894576" cy="249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7477" y="2819226"/>
            <a:ext cx="1873688" cy="1993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2260" y="2582019"/>
            <a:ext cx="9715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1016" y="5047279"/>
            <a:ext cx="1575931" cy="1575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57976" y="5013175"/>
            <a:ext cx="1479780" cy="1694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528934"/>
            <a:ext cx="2157001" cy="6009337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Маечки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топики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890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349664"/>
            <a:ext cx="1739553" cy="1739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259122" y="266353"/>
            <a:ext cx="18002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5337" y="253426"/>
            <a:ext cx="1847501" cy="1787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0536" y="284064"/>
            <a:ext cx="1476010" cy="2306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95736" y="2505066"/>
            <a:ext cx="12192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0536" y="4298629"/>
            <a:ext cx="1252794" cy="221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5304" y="4330179"/>
            <a:ext cx="1894200" cy="2210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7526" y="1997420"/>
            <a:ext cx="1521708" cy="213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8378" y="4212492"/>
            <a:ext cx="1696025" cy="2446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4787" y="862999"/>
            <a:ext cx="3143168" cy="5023170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Шорты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Брюки</a:t>
            </a:r>
          </a:p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679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0759" y="0"/>
            <a:ext cx="1913059" cy="2241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71524" y="172428"/>
            <a:ext cx="3353602" cy="2053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86447" y="332656"/>
            <a:ext cx="13906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2592" y="2483316"/>
            <a:ext cx="2055856" cy="209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596" y="5154339"/>
            <a:ext cx="23907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50067" y="2492896"/>
            <a:ext cx="2496277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4795" y="2327941"/>
            <a:ext cx="1821853" cy="2086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8071" y="4601733"/>
            <a:ext cx="1504178" cy="2256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72000" y="4941168"/>
            <a:ext cx="21526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8587" y="4581128"/>
            <a:ext cx="1884192" cy="1788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 flipH="1">
            <a:off x="99054" y="-178128"/>
            <a:ext cx="1170833" cy="5322887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сумки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81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31281" y="260647"/>
            <a:ext cx="2177571" cy="2177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041077" y="3377712"/>
            <a:ext cx="12287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1181" y="266216"/>
            <a:ext cx="2237243" cy="234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0719" y="166873"/>
            <a:ext cx="1711081" cy="2271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659769"/>
            <a:ext cx="2044964" cy="2058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1884" y="4933567"/>
            <a:ext cx="1857948" cy="1857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9741" y="2688068"/>
            <a:ext cx="2366063" cy="1939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13382" y="5255493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524328" y="2790580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514678" y="5148166"/>
            <a:ext cx="20193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428" y="-288150"/>
            <a:ext cx="988219" cy="7324313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украшения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122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992"/>
          <a:stretch/>
        </p:blipFill>
        <p:spPr bwMode="auto">
          <a:xfrm>
            <a:off x="1197240" y="419179"/>
            <a:ext cx="1696517" cy="2073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2431" y="244113"/>
            <a:ext cx="1872208" cy="2141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8519" y="4522623"/>
            <a:ext cx="1584176" cy="210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14672"/>
            <a:ext cx="1759560" cy="2078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6911" y="1725107"/>
            <a:ext cx="2007073" cy="2370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5778" y="2910386"/>
            <a:ext cx="1753305" cy="2286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4378" y="4053845"/>
            <a:ext cx="1877462" cy="2537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9083" y="4233462"/>
            <a:ext cx="1977152" cy="262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2194" y="-400632"/>
            <a:ext cx="1170833" cy="5224951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блузы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459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75656" y="206598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34382" y="242144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9901" y="268699"/>
            <a:ext cx="2004547" cy="1800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683396" y="3707553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0387" y="1826621"/>
            <a:ext cx="1680298" cy="188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4465" y="4721281"/>
            <a:ext cx="1486421" cy="2008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14541" y="2157110"/>
            <a:ext cx="19716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58058" y="3641062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635896" y="5301208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247803" y="5385930"/>
            <a:ext cx="15525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195541" y="4082777"/>
            <a:ext cx="17907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9" name="Picture 1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05570" y="1826621"/>
            <a:ext cx="17049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9554" y="920973"/>
            <a:ext cx="1170833" cy="5094610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обувь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410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2918" y="4797152"/>
            <a:ext cx="2834414" cy="1881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3090" y="314891"/>
            <a:ext cx="1764612" cy="1764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3491" y="2428702"/>
            <a:ext cx="3478614" cy="1588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71524"/>
            <a:ext cx="2452061" cy="1839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8013" y="302591"/>
            <a:ext cx="2155987" cy="177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2408" y="4530993"/>
            <a:ext cx="270078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1352" y="2286881"/>
            <a:ext cx="2695980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-105427"/>
            <a:ext cx="1170833" cy="6985375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варежки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326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26397" y="500144"/>
            <a:ext cx="14192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77104" y="260648"/>
            <a:ext cx="13906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56666" y="260648"/>
            <a:ext cx="13906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191013" y="95856"/>
            <a:ext cx="16573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26705" y="2890727"/>
            <a:ext cx="10382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6624" y="1928894"/>
            <a:ext cx="14001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6034" y="1793976"/>
            <a:ext cx="20764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43608" y="5272884"/>
            <a:ext cx="17335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47359" y="5272884"/>
            <a:ext cx="19335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1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918" y="1793976"/>
            <a:ext cx="15430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2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56666" y="3506713"/>
            <a:ext cx="10763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3" name="Picture 1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351991" y="5309007"/>
            <a:ext cx="21431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5" name="Picture 1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777158" y="3605102"/>
            <a:ext cx="21431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6" name="Picture 1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17943" y="3506713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810231"/>
            <a:ext cx="1170833" cy="5021504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цветы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377" name="Picture 17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09" y="280308"/>
            <a:ext cx="1062037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4466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45942" y="163175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30582" y="192641"/>
            <a:ext cx="23431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948236" y="165498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536442" y="1860035"/>
            <a:ext cx="1524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553602" y="3604169"/>
            <a:ext cx="14478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30607" y="1958162"/>
            <a:ext cx="21431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45920" y="3604169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236" y="5315207"/>
            <a:ext cx="15811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791073" y="3573016"/>
            <a:ext cx="21145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9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791073" y="1864196"/>
            <a:ext cx="20097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55269"/>
            <a:ext cx="988219" cy="6519413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салфетки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50" name="Picture 2" descr="C:\Users\Нина\Desktop\ТЕХНОЛОГИЯ 12-2\original 12.jp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30607" y="5378472"/>
            <a:ext cx="1535626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Нина\Desktop\ТЕХНОЛОГИЯ 12-2\original.jp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691680" y="5341878"/>
            <a:ext cx="1822415" cy="1375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6358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074782" y="476672"/>
            <a:ext cx="2736304" cy="2055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0532" y="509642"/>
            <a:ext cx="2258171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3618"/>
            <a:ext cx="216024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99808" y="2715974"/>
            <a:ext cx="2308096" cy="1705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76353" y="2715974"/>
            <a:ext cx="2678893" cy="2009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1399808" y="4842825"/>
            <a:ext cx="1820763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91880" y="5220806"/>
            <a:ext cx="16097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42934" y="2830630"/>
            <a:ext cx="1368152" cy="201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3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28854" y="5062231"/>
            <a:ext cx="14954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4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63937" y="5245456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482716"/>
            <a:ext cx="1170833" cy="6002221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фрукты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986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1833" y="2283270"/>
            <a:ext cx="2322056" cy="172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8747" y="635991"/>
            <a:ext cx="17907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236296" y="122337"/>
            <a:ext cx="17145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91499" y="5162797"/>
            <a:ext cx="19621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086099" y="122337"/>
            <a:ext cx="14859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110336" y="2694134"/>
            <a:ext cx="1724475" cy="2103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68440" y="2276872"/>
            <a:ext cx="19621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6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7706" y="4215814"/>
            <a:ext cx="2981857" cy="2379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8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274396" y="4441752"/>
            <a:ext cx="16764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9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3493" y="122336"/>
            <a:ext cx="1604963" cy="2208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684" y="192314"/>
            <a:ext cx="988219" cy="6508065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скатерти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55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59" y="332656"/>
            <a:ext cx="2169819" cy="162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721375" y="332656"/>
            <a:ext cx="22098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604755" y="2348880"/>
            <a:ext cx="13049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6071" y="2348880"/>
            <a:ext cx="3210403" cy="1845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184" y="188640"/>
            <a:ext cx="2376264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730900" y="4488148"/>
            <a:ext cx="2190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1314" y="2594523"/>
            <a:ext cx="1742135" cy="189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2" name="Picture 1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97244" y="4608246"/>
            <a:ext cx="3084534" cy="2065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3" name="Picture 1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8307" y="5245032"/>
            <a:ext cx="21240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298873"/>
            <a:ext cx="1170833" cy="4037003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вазы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494" name="Picture 14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33909" y="554385"/>
            <a:ext cx="1062037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7844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7774" y="476672"/>
            <a:ext cx="4426450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3463" y="3645024"/>
            <a:ext cx="3448403" cy="236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6094" y="4149080"/>
            <a:ext cx="3507409" cy="2387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0773" y="-94373"/>
            <a:ext cx="2157001" cy="6995505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Всякая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всячина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753483" y="1124744"/>
            <a:ext cx="2168383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6744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9240" y="387313"/>
            <a:ext cx="1164435" cy="1746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943257" y="2518008"/>
            <a:ext cx="10668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53304" y="3068960"/>
            <a:ext cx="21431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86546" y="261789"/>
            <a:ext cx="209550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371252" y="2370297"/>
            <a:ext cx="2590307" cy="1724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92692" y="335017"/>
            <a:ext cx="1423987" cy="2141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53304" y="4801092"/>
            <a:ext cx="2571750" cy="1711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5" name="Picture 11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670826" y="4801092"/>
            <a:ext cx="2290733" cy="1524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6" name="Picture 1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95416" y="4973955"/>
            <a:ext cx="1860212" cy="136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212319" y="0"/>
            <a:ext cx="1791773" cy="6520759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чудо</a:t>
            </a:r>
          </a:p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творения</a:t>
            </a:r>
            <a:endParaRPr lang="ru-RU" sz="4400" b="1" dirty="0">
              <a:ln w="1905"/>
              <a:gradFill>
                <a:gsLst>
                  <a:gs pos="0">
                    <a:srgbClr val="F14124">
                      <a:shade val="20000"/>
                      <a:satMod val="200000"/>
                    </a:srgbClr>
                  </a:gs>
                  <a:gs pos="78000">
                    <a:srgbClr val="F14124">
                      <a:tint val="90000"/>
                      <a:shade val="89000"/>
                      <a:satMod val="220000"/>
                    </a:srgbClr>
                  </a:gs>
                  <a:gs pos="100000">
                    <a:srgbClr val="F14124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626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920880" cy="1143000"/>
          </a:xfrm>
        </p:spPr>
        <p:txBody>
          <a:bodyPr/>
          <a:lstStyle/>
          <a:p>
            <a:pPr algn="l"/>
            <a:r>
              <a:rPr lang="ru-RU" dirty="0" smtClean="0"/>
              <a:t>Источники  информации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772816"/>
            <a:ext cx="83529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hlinkClick r:id="rId2"/>
              </a:rPr>
              <a:t>     </a:t>
            </a:r>
            <a:r>
              <a:rPr lang="en-US" sz="3600" b="1" dirty="0" smtClean="0">
                <a:hlinkClick r:id="rId2"/>
              </a:rPr>
              <a:t>http</a:t>
            </a:r>
            <a:r>
              <a:rPr lang="en-US" sz="3600" b="1" dirty="0">
                <a:hlinkClick r:id="rId2"/>
              </a:rPr>
              <a:t>://www.myjane.ru/articles/text/?</a:t>
            </a:r>
            <a:r>
              <a:rPr lang="en-US" sz="3600" b="1" dirty="0" smtClean="0">
                <a:hlinkClick r:id="rId2"/>
              </a:rPr>
              <a:t>id=257</a:t>
            </a:r>
            <a:endParaRPr lang="ru-RU" sz="3600" b="1" dirty="0" smtClean="0"/>
          </a:p>
          <a:p>
            <a:endParaRPr lang="ru-RU" sz="2400" b="1" dirty="0"/>
          </a:p>
          <a:p>
            <a:r>
              <a:rPr lang="ru-RU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презентации использованы фотографии предоставленные поисковой системой Яндекс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1035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404664"/>
            <a:ext cx="2592288" cy="35015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04048" y="21554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78180" y="2967334"/>
            <a:ext cx="60502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</a:t>
            </a: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 ВНИМАНИЕ!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963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281</TotalTime>
  <Words>160</Words>
  <Application>Microsoft Office PowerPoint</Application>
  <PresentationFormat>Экран (4:3)</PresentationFormat>
  <Paragraphs>40</Paragraphs>
  <Slides>25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Воздушный поток</vt:lpstr>
      <vt:lpstr>ВЯЗАНИЕ КРЮЧКОМ</vt:lpstr>
      <vt:lpstr>Л. Щербакова   </vt:lpstr>
      <vt:lpstr>Немного истории</vt:lpstr>
      <vt:lpstr>Слайд 4</vt:lpstr>
      <vt:lpstr>Крючки для вязания</vt:lpstr>
      <vt:lpstr>Нитки для вязания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Источники  информации 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ВЯЗАНИЕ КРЮЧКОМ</dc:title>
  <dc:creator>Нина</dc:creator>
  <cp:lastModifiedBy>ct</cp:lastModifiedBy>
  <cp:revision>25</cp:revision>
  <dcterms:created xsi:type="dcterms:W3CDTF">2013-01-13T13:41:31Z</dcterms:created>
  <dcterms:modified xsi:type="dcterms:W3CDTF">2014-03-12T11:58:35Z</dcterms:modified>
</cp:coreProperties>
</file>